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3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0413" cy="6859588"/>
  <p:notesSz cx="6858000" cy="9144000"/>
  <p:custDataLst>
    <p:tags r:id="rId6"/>
  </p:custDataLst>
  <p:defaultTextStyle>
    <a:defPPr>
      <a:defRPr lang="en-US"/>
    </a:defPPr>
    <a:lvl1pPr marL="0" indent="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Arial" panose="020B0604020202020204" pitchFamily="34" charset="0"/>
      <a:buChar char="​"/>
      <a:defRPr kern="1200" spc="-50" baseline="0">
        <a:solidFill>
          <a:schemeClr val="tx1"/>
        </a:solidFill>
        <a:latin typeface="Verdana"/>
        <a:ea typeface="Verdana" pitchFamily="34" charset="0"/>
        <a:cs typeface="Verdana" pitchFamily="34" charset="0"/>
      </a:defRPr>
    </a:lvl1pPr>
    <a:lvl2pPr marL="2520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itchFamily="34" charset="0"/>
      <a:buChar char="•"/>
      <a:defRPr sz="1800" kern="1200" spc="-50">
        <a:solidFill>
          <a:schemeClr val="tx1"/>
        </a:solidFill>
        <a:latin typeface="Verdana"/>
        <a:ea typeface="Verdana" pitchFamily="34" charset="0"/>
        <a:cs typeface="+mn-cs"/>
      </a:defRPr>
    </a:lvl2pPr>
    <a:lvl3pPr marL="6480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itchFamily="34" charset="0"/>
      <a:buChar char="•"/>
      <a:defRPr sz="1600" kern="1200" spc="-50">
        <a:solidFill>
          <a:schemeClr val="tx1"/>
        </a:solidFill>
        <a:latin typeface="Verdana"/>
        <a:ea typeface="Verdana" pitchFamily="34" charset="0"/>
        <a:cs typeface="+mn-cs"/>
      </a:defRPr>
    </a:lvl3pPr>
    <a:lvl4pPr marL="9792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anose="020B0604030504040204" pitchFamily="34" charset="0"/>
      <a:buChar char="•"/>
      <a:defRPr sz="1400" kern="1200" spc="-50">
        <a:solidFill>
          <a:schemeClr val="tx1"/>
        </a:solidFill>
        <a:latin typeface="Verdana"/>
        <a:ea typeface="Verdana" pitchFamily="34" charset="0"/>
        <a:cs typeface="+mn-cs"/>
      </a:defRPr>
    </a:lvl4pPr>
    <a:lvl5pPr marL="0" indent="0" algn="l" defTabSz="457189" rtl="0" eaLnBrk="1" fontAlgn="base" hangingPunct="1">
      <a:lnSpc>
        <a:spcPct val="80000"/>
      </a:lnSpc>
      <a:spcBef>
        <a:spcPct val="0"/>
      </a:spcBef>
      <a:spcAft>
        <a:spcPts val="1200"/>
      </a:spcAft>
      <a:buFont typeface="Arial" panose="020B0604020202020204" pitchFamily="34" charset="0"/>
      <a:buChar char="​"/>
      <a:defRPr sz="4800" b="1" kern="1200" cap="all" spc="-50" baseline="0">
        <a:solidFill>
          <a:schemeClr val="tx1"/>
        </a:solidFill>
        <a:latin typeface="Verdana"/>
        <a:ea typeface="Verdana" pitchFamily="34" charset="0"/>
        <a:cs typeface="+mn-cs"/>
      </a:defRPr>
    </a:lvl5pPr>
    <a:lvl6pPr marL="0" indent="0" algn="l" defTabSz="457189" rtl="0" eaLnBrk="1" latinLnBrk="0" hangingPunct="1">
      <a:spcBef>
        <a:spcPts val="0"/>
      </a:spcBef>
      <a:spcAft>
        <a:spcPts val="600"/>
      </a:spcAft>
      <a:buClr>
        <a:schemeClr val="tx2"/>
      </a:buClr>
      <a:buFont typeface="Arial" panose="020B0604020202020204" pitchFamily="34" charset="0"/>
      <a:buChar char="​"/>
      <a:defRPr sz="1800" b="1" kern="1200" cap="all" spc="-50" baseline="0">
        <a:solidFill>
          <a:schemeClr val="tx2"/>
        </a:solidFill>
        <a:latin typeface="+mn-lt"/>
        <a:ea typeface="+mn-ea"/>
        <a:cs typeface="+mn-cs"/>
      </a:defRPr>
    </a:lvl6pPr>
    <a:lvl7pPr marL="0" indent="0" algn="l" defTabSz="457189" rtl="0" eaLnBrk="1" latinLnBrk="0" hangingPunct="1">
      <a:spcBef>
        <a:spcPts val="0"/>
      </a:spcBef>
      <a:spcAft>
        <a:spcPts val="1200"/>
      </a:spcAft>
      <a:buFont typeface="Arial" panose="020B0604020202020204" pitchFamily="34" charset="0"/>
      <a:buChar char="​"/>
      <a:defRPr sz="1800" i="1" kern="1200" spc="-50">
        <a:solidFill>
          <a:schemeClr val="bg2"/>
        </a:solidFill>
        <a:latin typeface="+mn-lt"/>
        <a:ea typeface="+mn-ea"/>
        <a:cs typeface="+mn-cs"/>
      </a:defRPr>
    </a:lvl7pPr>
    <a:lvl8pPr marL="648000" indent="-252000" algn="l" defTabSz="457189" rtl="0" eaLnBrk="1" latinLnBrk="0" hangingPunct="1">
      <a:spcBef>
        <a:spcPts val="0"/>
      </a:spcBef>
      <a:spcAft>
        <a:spcPts val="1200"/>
      </a:spcAft>
      <a:buClr>
        <a:schemeClr val="bg2"/>
      </a:buClr>
      <a:buFont typeface="+mj-lt"/>
      <a:buAutoNum type="arabicPeriod"/>
      <a:defRPr sz="1600" kern="1200" spc="-50">
        <a:solidFill>
          <a:schemeClr val="tx1"/>
        </a:solidFill>
        <a:latin typeface="+mn-lt"/>
        <a:ea typeface="+mn-ea"/>
        <a:cs typeface="+mn-cs"/>
      </a:defRPr>
    </a:lvl8pPr>
    <a:lvl9pPr marL="648000" indent="-252000" algn="l" defTabSz="457189" rtl="0" eaLnBrk="1" latinLnBrk="0" hangingPunct="1">
      <a:spcBef>
        <a:spcPts val="0"/>
      </a:spcBef>
      <a:spcAft>
        <a:spcPts val="1200"/>
      </a:spcAft>
      <a:buClr>
        <a:schemeClr val="bg2"/>
      </a:buClr>
      <a:buFont typeface="+mj-lt"/>
      <a:buAutoNum type="alphaUcPeriod"/>
      <a:defRPr sz="1600" kern="1200" spc="-5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0104" autoAdjust="0"/>
  </p:normalViewPr>
  <p:slideViewPr>
    <p:cSldViewPr snapToGrid="0">
      <p:cViewPr varScale="1">
        <p:scale>
          <a:sx n="83" d="100"/>
          <a:sy n="83" d="100"/>
        </p:scale>
        <p:origin x="1075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493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7588AC-F512-4847-9233-601F4B16DDF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3E8A3B-3A63-46A9-95E1-03CE2FCF9C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A870-D0BC-44DB-AD81-D5E8B04AE8D4}" type="datetimeFigureOut">
              <a:rPr lang="da-DK" smtClean="0"/>
              <a:t>22-12-2020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4145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5B7C09-5A60-450F-8B1D-B16CDE8563A2}" type="datetime1">
              <a:rPr lang="en-GB" noProof="0" smtClean="0"/>
              <a:pPr/>
              <a:t>22/12/2020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3175">
            <a:solidFill>
              <a:schemeClr val="accent6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F2F6E2-CA2D-40A7-8BE4-C30E5CF2054D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653467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189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2pPr>
    <a:lvl3pPr marL="914377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3pPr>
    <a:lvl4pPr marL="1371566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4pPr>
    <a:lvl5pPr marL="1828754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D_PresentationTitle">
            <a:extLst>
              <a:ext uri="{FF2B5EF4-FFF2-40B4-BE49-F238E27FC236}">
                <a16:creationId xmlns:a16="http://schemas.microsoft.com/office/drawing/2014/main" id="{B1DAA5DF-5AA7-49EC-ACBF-10E8A19712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3112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9" name="FLD_PresentationTitle_2">
            <a:extLst>
              <a:ext uri="{FF2B5EF4-FFF2-40B4-BE49-F238E27FC236}">
                <a16:creationId xmlns:a16="http://schemas.microsoft.com/office/drawing/2014/main" id="{5B27253C-39D7-4448-BD0F-A9FC3677BCBD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2" y="1139744"/>
            <a:ext cx="9772652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7200" y="6284782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C6EA742-E999-426B-9F1C-33524D47A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062" y="6281956"/>
            <a:ext cx="6515101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09BA1C59-AB8D-4ACE-A4C9-3A97AB0B8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13F78D9-42B8-43DD-B9D4-11FA41011F45}" type="datetime1">
              <a:rPr lang="en-GB" smtClean="0"/>
              <a:t>22/12/2020</a:t>
            </a:fld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B368B35-1A95-4DB8-9489-9493B9DFE5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513" y="6159600"/>
            <a:ext cx="2826458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7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570071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14EC495-A6B9-4C60-A011-7047269C9CE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313612" y="1645032"/>
            <a:ext cx="4073525" cy="406335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0EC9E1-A6E7-4EDC-A604-820C98771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73643761-53E5-4729-8F9C-AC57323CE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620D795-7D6C-4DDD-9364-2C8C35AA87F6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53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3" y="452543"/>
            <a:ext cx="8958262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512" y="1645033"/>
            <a:ext cx="105886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6FB39600-48A6-438C-ACEE-E7C3FBF9C3A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1163" y="452544"/>
            <a:ext cx="800964" cy="800964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icon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DE7E55-1B3D-4B43-B1B5-DE5E4FAB9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F5D459F2-4C14-4DC3-8A9D-B1E9DF21E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B90C0BA-1BD5-469D-8018-C447C1EB2A93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18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895826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1162" y="1645033"/>
            <a:ext cx="818165" cy="818165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icon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1502FD-B05E-464F-8932-42D0275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AA65EC4C-43E8-483C-B54B-30D5535BB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02DADF78-B3EF-4042-B2F9-5AAFBCE5A22E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32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llustrati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6515100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28000" y="1645033"/>
            <a:ext cx="3259138" cy="3240691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97A6BE-821A-4BF5-AFE7-9A048351C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815BEB-2C63-4CBF-9795-6F1502266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BA51A42-5836-428D-B66B-B65A92E2CCAA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537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 illustrati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570071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86587FC-F18B-4FBE-8CD2-663B9BA8C7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13613" y="1644649"/>
            <a:ext cx="4073525" cy="40637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89233D-8149-4491-95B2-DE11051C8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D2C9554E-F561-4DDA-B278-92702108D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36937CD-C8B6-42FA-9EC6-EF300AFFE646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75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732948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9007D2D-A158-459C-BE2E-0A1D348DA7C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2387" y="1644771"/>
            <a:ext cx="244475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12,3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99C5C721-7970-4C21-B42B-33753616C1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2388" y="4992414"/>
            <a:ext cx="2444750" cy="715973"/>
          </a:xfrm>
        </p:spPr>
        <p:txBody>
          <a:bodyPr lIns="0" anchor="b" anchorCtr="0"/>
          <a:lstStyle>
            <a:lvl1pPr marL="228600" indent="-228600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DD567F-EFA3-4304-9F2D-5128B34EFFF1}"/>
              </a:ext>
            </a:extLst>
          </p:cNvPr>
          <p:cNvGrpSpPr/>
          <p:nvPr userDrawn="1"/>
        </p:nvGrpSpPr>
        <p:grpSpPr>
          <a:xfrm>
            <a:off x="-1980494" y="3538620"/>
            <a:ext cx="1796791" cy="2907588"/>
            <a:chOff x="12403271" y="-1"/>
            <a:chExt cx="1796791" cy="290758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A367DCD-123C-45F4-87EB-1586FA603E3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93B8FE7B-9EF6-429C-AC7B-79E85DFB481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132FA97E-008F-4B07-B688-A7B22404D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F49FA4C-A0C7-484D-9CD0-A2B1528B3A2E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60E582F-46F7-4DF2-ABCB-E07E85419F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7D61A51-31AF-4082-AFF9-2D4AE9DB7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9" name="Date_DateCustomA">
            <a:extLst>
              <a:ext uri="{FF2B5EF4-FFF2-40B4-BE49-F238E27FC236}">
                <a16:creationId xmlns:a16="http://schemas.microsoft.com/office/drawing/2014/main" id="{8BB7FA2D-0C66-4D42-8CC8-567BD9581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E10093C-62DA-496A-9DBF-6F8D26F3BF2E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222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fact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4" y="1645033"/>
            <a:ext cx="4071936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59CAE46-C6D8-48BD-A372-1CDE93E9CC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84838" y="1644771"/>
            <a:ext cx="244316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7908BB7-3AA9-46B8-9F51-F98F86B5DB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2388" y="1644771"/>
            <a:ext cx="2444750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E9B38D5-AD3D-4AE8-88F2-0F9D25BB3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1AC23FC6-140A-4E04-B1F9-995F52FC8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79F0066-3164-42E7-92E6-6ECB81B57310}" type="datetime1">
              <a:rPr lang="en-GB" smtClean="0"/>
              <a:t>22/12/2020</a:t>
            </a:fld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2F1A21-DB0B-44A1-8EBE-E26897290FD2}"/>
              </a:ext>
            </a:extLst>
          </p:cNvPr>
          <p:cNvGrpSpPr/>
          <p:nvPr userDrawn="1"/>
        </p:nvGrpSpPr>
        <p:grpSpPr>
          <a:xfrm>
            <a:off x="-1980494" y="3538620"/>
            <a:ext cx="1796791" cy="2907588"/>
            <a:chOff x="12403271" y="-1"/>
            <a:chExt cx="1796791" cy="290758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A6B9EE2-783B-41AA-AC77-4DB0F5ED032D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01B83249-39D6-4252-BB3B-A6D96E90F9B0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C1B093AE-E011-42FE-AB95-66C9BFBDFA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5F1A727-495B-4982-B3C7-671F9B44F5C2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BE0B471-FCB7-47D8-9FB4-678E9DA02E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0659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56064" y="1645033"/>
            <a:ext cx="7331074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44D76E6-1904-4038-80C4-8BC46CEBB7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8514" y="1644771"/>
            <a:ext cx="2443162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6CAB1BFF-44E8-48FF-AF80-4144B6650A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4" y="4992414"/>
            <a:ext cx="2443161" cy="715973"/>
          </a:xfrm>
        </p:spPr>
        <p:txBody>
          <a:bodyPr lIns="0" anchor="b" anchorCtr="0"/>
          <a:lstStyle>
            <a:lvl1pPr marL="228600" indent="-228600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B98BEF1-8B24-44DD-B00E-B069E4D5C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9" name="Date_DateCustomA">
            <a:extLst>
              <a:ext uri="{FF2B5EF4-FFF2-40B4-BE49-F238E27FC236}">
                <a16:creationId xmlns:a16="http://schemas.microsoft.com/office/drawing/2014/main" id="{5AF2CA37-37E6-4F35-A8D3-13E15E825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E8FCDCF-FAAC-48D8-97CE-71AEDA9EFE29}" type="datetime1">
              <a:rPr lang="en-GB" smtClean="0"/>
              <a:t>22/12/2020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C08E95C-A108-449E-AA24-2989A4642A1B}"/>
              </a:ext>
            </a:extLst>
          </p:cNvPr>
          <p:cNvGrpSpPr/>
          <p:nvPr userDrawn="1"/>
        </p:nvGrpSpPr>
        <p:grpSpPr>
          <a:xfrm>
            <a:off x="-1980494" y="3538620"/>
            <a:ext cx="1796791" cy="2907588"/>
            <a:chOff x="12403271" y="-1"/>
            <a:chExt cx="1796791" cy="290758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67BA9E9-E6FD-43CD-9C63-CB59B98DE9F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C4ED11A2-1FA8-4D5C-95DC-296255DA7DE6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65E16663-E9F6-4D4C-9422-559BC29D6C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8EF9199-7D6F-4B6A-AF35-F75259366BE9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77BCF0F-D12B-4ADD-B578-30EC974B1E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53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6556C8-A731-4240-9800-194A4F70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2543"/>
            <a:ext cx="4071936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530FD33-AB9C-4A88-9BBB-1E385B91358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9C52035C-C8B1-4C44-976C-626BFFA779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4838" y="5390147"/>
            <a:ext cx="570230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8" y="537029"/>
            <a:ext cx="5702300" cy="485311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DC368E-8BDB-41BB-B406-A3B0A2566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6531AD21-BE76-4592-909B-A3B963868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E088B74-D5F8-4D6D-B466-6D0723103653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995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CDE71F-8FC2-4DE4-9423-EE571434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3" y="452543"/>
            <a:ext cx="2443162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4" y="1645033"/>
            <a:ext cx="2443162" cy="4062030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56063" y="5390147"/>
            <a:ext cx="73310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56063" y="537029"/>
            <a:ext cx="7331075" cy="485311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7D9B79D-FD5C-45BD-97EA-6B24E7C00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E666E0-9E5A-4A77-8B2D-91C35C227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EEB1991-01A7-4A1C-9C66-872C05E5583D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44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righ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noFill/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2651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2" y="1139744"/>
            <a:ext cx="9772191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7" name="Footer Placeholder 4" hidden="1">
            <a:extLst>
              <a:ext uri="{FF2B5EF4-FFF2-40B4-BE49-F238E27FC236}">
                <a16:creationId xmlns:a16="http://schemas.microsoft.com/office/drawing/2014/main" id="{32F99A81-D9A2-4F30-8989-49FBFDFFB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4677BC5A-C865-45E8-BEA2-32CF74611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BCB23DC-9A5C-4856-B9D3-C9BA6C166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3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9" y="1645033"/>
            <a:ext cx="5702299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85A6CB6-503A-43E4-95E9-49CCA6BE0A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4838" y="5390147"/>
            <a:ext cx="570230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E177DB-3D97-4178-B41E-C5E88E6EF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A29EE775-E260-4614-9C8B-28623B33C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10C8F63-746D-49AA-89DD-F720C3C3E8E3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499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2443162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0A7420-B42B-4A1E-801C-58F73E98E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94D7C6-6298-49CF-9E54-6442A65BE7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56063" y="1645033"/>
            <a:ext cx="733107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6C9629C-CF41-41C8-B234-06D2B62B58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90147"/>
            <a:ext cx="244475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2ED723-2034-4873-8F5F-84CD3DF06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70AABF26-1E97-4163-9AEB-8A08056A2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07D9B8B2-2B26-4659-AFD3-8F852FE9A4D5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078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537029"/>
            <a:ext cx="10588624" cy="485311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12900" y="906698"/>
            <a:ext cx="3257550" cy="215804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90147"/>
            <a:ext cx="1059021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40854D9-4A7F-43DD-ADEE-729ECE38A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3B009AD-71AF-4311-AB8D-836DCA374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2D02C2F-C8D1-4CA6-BC85-74B401D907FB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483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48E567-47F5-4B08-99D6-069385EC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3950CBF-72E1-4385-99DA-211C9A719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6925" y="5389081"/>
            <a:ext cx="407352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D561B5-A7F3-463C-BD8C-C2813F3D37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84838" y="5389082"/>
            <a:ext cx="570230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98513" y="1645033"/>
            <a:ext cx="4071937" cy="374404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8" y="1645033"/>
            <a:ext cx="5702300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F701B6-51A4-429E-BAE7-303D346C1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AF6FCEB8-934A-4A77-A838-C33FC03CC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317641B-8A6E-4000-8D18-8C26E74C5E0D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008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4" y="452543"/>
            <a:ext cx="10588624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8143875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814387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89424118-58CD-42CA-86D2-8D172442E46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5AEC6E4-C3EF-4192-856D-9039F171C4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56775" y="5389082"/>
            <a:ext cx="1630363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5D31929-EC68-4BA9-818F-D9E7F4391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4" name="Date_DateCustomA">
            <a:extLst>
              <a:ext uri="{FF2B5EF4-FFF2-40B4-BE49-F238E27FC236}">
                <a16:creationId xmlns:a16="http://schemas.microsoft.com/office/drawing/2014/main" id="{F7836BF7-FD55-405A-874B-61C805C2E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9976E51-1FC3-4474-950D-AA48067650FE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7825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AD88E7-3B12-4449-81F1-3C8219EE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4" y="5389082"/>
            <a:ext cx="325755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7D20742-1518-4D1C-84E0-A50DB3F71A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70450" y="5389082"/>
            <a:ext cx="325755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3257550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0450" y="1645031"/>
            <a:ext cx="3257549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AD0405A-0FD7-4F0F-AF7F-B2047DF5CF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2387" y="1644771"/>
            <a:ext cx="244475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18E1753-D849-4306-90F0-AE9E3B1E4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4824DA6C-1660-454E-AE9F-DA89A04C5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9B1F6A8-6B7A-461C-8C18-9117AB04685F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915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A0290B9-8984-4B63-9584-E3AE12BC8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488632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7ABCE10-41F5-4BFF-B780-36E38A40F95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99224" y="5389082"/>
            <a:ext cx="2443164" cy="317982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B139212-6CFC-41D2-8FC4-04AFFFB5F6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5389082"/>
            <a:ext cx="1630363" cy="317981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4886325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99225" y="1645031"/>
            <a:ext cx="2443162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874BC50-6BE9-4C0E-B354-8E1950E1D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A27BE1DC-8318-4E12-A678-697DBD215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70B47BD-1B93-49E8-8F1A-50F28146FAEE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741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9AAF93-6D36-4195-82B9-DF0720EC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5700712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3E2CB951-B63B-4713-9C55-151E8F7076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5389082"/>
            <a:ext cx="162877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ABF96D0-72C6-404F-8711-EC888AA24B2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5389082"/>
            <a:ext cx="1630363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6925" y="1645033"/>
            <a:ext cx="5702300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1628776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6ABE9CB-A3E8-48D2-82D8-BB162FBC2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F8AC17EF-756D-46C0-9E6D-5F5BC1462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8217C0B-9033-4A97-8B9B-43B4113B467B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2597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23A1CA0-6B95-4682-8F2B-A2CB29E9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89082"/>
            <a:ext cx="5702299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7F8FEFC5-5B98-4110-A017-739F63CE87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5389082"/>
            <a:ext cx="16287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EED6E484-ADE4-491D-A306-116A904F427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3145100"/>
            <a:ext cx="1630363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1D494126-0696-4DB9-B563-2B5C9722422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5" y="5389082"/>
            <a:ext cx="163036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3" y="1645031"/>
            <a:ext cx="1628775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5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567020D-E32F-49AD-ADAE-9E64ADBB8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32279A45-1217-4472-8344-3C0A19130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93200B9-2419-488B-B3B4-69557D1FB50C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985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7">
            <a:extLst>
              <a:ext uri="{FF2B5EF4-FFF2-40B4-BE49-F238E27FC236}">
                <a16:creationId xmlns:a16="http://schemas.microsoft.com/office/drawing/2014/main" id="{6DA88F43-D409-4504-A063-DA4B451A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6" y="5389082"/>
            <a:ext cx="570230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1F7B2BE-FFF8-4897-A35A-DDFEEB4911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3146400"/>
            <a:ext cx="407352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4073526" cy="1483869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735B3C8D-4ACE-428F-8AD3-7A13F1213FD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3613" y="5389082"/>
            <a:ext cx="1628775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C7A95160-7865-47B1-BBD0-32DA9C96FEC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4" y="5389082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3" y="3906278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4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51A90D8-504E-4DC5-901B-5180BA0DE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1" name="Date_DateCustomA">
            <a:extLst>
              <a:ext uri="{FF2B5EF4-FFF2-40B4-BE49-F238E27FC236}">
                <a16:creationId xmlns:a16="http://schemas.microsoft.com/office/drawing/2014/main" id="{C64ACC7F-7EC9-4D88-B2D9-4BD783C75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36191CC-81E4-40E2-A3EA-FD9630412644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00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dark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solidFill>
            <a:srgbClr val="F6F6F4"/>
          </a:solidFill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3110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3" y="1139744"/>
            <a:ext cx="9772650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Slide Number Placeholder 5" hidden="1">
            <a:extLst>
              <a:ext uri="{FF2B5EF4-FFF2-40B4-BE49-F238E27FC236}">
                <a16:creationId xmlns:a16="http://schemas.microsoft.com/office/drawing/2014/main" id="{F31626DF-C504-456C-BABA-F9E112AE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2" name="Footer Placeholder 4" hidden="1">
            <a:extLst>
              <a:ext uri="{FF2B5EF4-FFF2-40B4-BE49-F238E27FC236}">
                <a16:creationId xmlns:a16="http://schemas.microsoft.com/office/drawing/2014/main" id="{148EA343-9CD9-4A35-8E70-A9FAF3855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23" name="Date_DateCustomA" hidden="1">
            <a:extLst>
              <a:ext uri="{FF2B5EF4-FFF2-40B4-BE49-F238E27FC236}">
                <a16:creationId xmlns:a16="http://schemas.microsoft.com/office/drawing/2014/main" id="{D46E539C-AF02-4268-B134-91B646ABB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B71DD6B-2BD1-40F7-8209-3A56F244488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86852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6" y="5390147"/>
            <a:ext cx="5702300" cy="31691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42DF0A72-5AF0-4ACE-B2DB-4155F465E0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3144921"/>
            <a:ext cx="162877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0F958486-0A01-4664-898B-849018028B9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3612" y="5389200"/>
            <a:ext cx="1628776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72AE0D8A-202F-43F6-AB72-839F68F575A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4" y="3144921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53D49DA-A17B-44D7-8EBB-64C685A2307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56774" y="5389200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1628776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2" y="3906278"/>
            <a:ext cx="1628776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4" y="1645032"/>
            <a:ext cx="1630364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109E8909-9BF2-426F-A556-859081C9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89EC51AE-5F71-4517-A9E0-7E30DE0DE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3" name="Date_DateCustomA">
            <a:extLst>
              <a:ext uri="{FF2B5EF4-FFF2-40B4-BE49-F238E27FC236}">
                <a16:creationId xmlns:a16="http://schemas.microsoft.com/office/drawing/2014/main" id="{9986C71A-FB30-4BC3-80B0-20BC54170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178DCDE-D1A1-4EB4-8F09-37541DFBB130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0115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89200"/>
            <a:ext cx="3259138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02B0B2F-7F53-4AFC-9446-DB6C5777E69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875214" y="3146400"/>
            <a:ext cx="6485932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662756F-E3F0-402D-9E22-0BE6B392C8C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0451" y="5389200"/>
            <a:ext cx="1625600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BE7208CB-CE86-4F3D-B12C-D8268891AA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313613" y="5389200"/>
            <a:ext cx="16287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06E02B92-F862-4F76-B8DC-8C3D1FC7F97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56775" y="5389200"/>
            <a:ext cx="163036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3257550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0450" y="1645031"/>
            <a:ext cx="6516688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BD840AF9-BBF8-4202-BC96-375E5BEB71A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4870450" y="3906000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3" y="3906278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itle 7">
            <a:extLst>
              <a:ext uri="{FF2B5EF4-FFF2-40B4-BE49-F238E27FC236}">
                <a16:creationId xmlns:a16="http://schemas.microsoft.com/office/drawing/2014/main" id="{299AE5C6-8512-40FE-B386-E39B5659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DB9DA6D0-8869-4337-BEAF-0ADAFE06F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4" name="Date_DateCustomA">
            <a:extLst>
              <a:ext uri="{FF2B5EF4-FFF2-40B4-BE49-F238E27FC236}">
                <a16:creationId xmlns:a16="http://schemas.microsoft.com/office/drawing/2014/main" id="{A387D7D7-69FC-41FF-BDFD-687A499B6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5944EB0A-8F31-4F12-A58B-82FA23A642B9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72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3200" cy="6861600"/>
          </a:xfrm>
          <a:solidFill>
            <a:srgbClr val="F6F6F4"/>
          </a:solidFill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28" y="452543"/>
            <a:ext cx="10555200" cy="105624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noProof="0"/>
              <a:t>Klik for at redigere titeltypografien i masteren</a:t>
            </a:r>
            <a:endParaRPr lang="en-GB" noProof="0" dirty="0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1C804A56-02C2-4000-8DE1-4C682601C7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513" y="6159600"/>
            <a:ext cx="1220400" cy="255600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1" name="Slide Number Placeholder 5" hidden="1">
            <a:extLst>
              <a:ext uri="{FF2B5EF4-FFF2-40B4-BE49-F238E27FC236}">
                <a16:creationId xmlns:a16="http://schemas.microsoft.com/office/drawing/2014/main" id="{F8065A6C-B087-4C37-B9BF-238078D12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2" name="Footer Placeholder 4" hidden="1">
            <a:extLst>
              <a:ext uri="{FF2B5EF4-FFF2-40B4-BE49-F238E27FC236}">
                <a16:creationId xmlns:a16="http://schemas.microsoft.com/office/drawing/2014/main" id="{E644527C-AD14-4EB9-ADCA-31C61EBA6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3" name="Date_DateCustomA" hidden="1">
            <a:extLst>
              <a:ext uri="{FF2B5EF4-FFF2-40B4-BE49-F238E27FC236}">
                <a16:creationId xmlns:a16="http://schemas.microsoft.com/office/drawing/2014/main" id="{264006B7-F2E6-4F4A-8D05-3F44F8F31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3200" cy="6861600"/>
          </a:xfrm>
          <a:solidFill>
            <a:srgbClr val="F6F6F4"/>
          </a:solidFill>
        </p:spPr>
        <p:txBody>
          <a:bodyPr tIns="0" anchor="t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502E4A2-448F-4BE7-8814-15A06BDE1C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513" y="6159600"/>
            <a:ext cx="1220400" cy="255600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0" name="Slide Number Placeholder 5" hidden="1">
            <a:extLst>
              <a:ext uri="{FF2B5EF4-FFF2-40B4-BE49-F238E27FC236}">
                <a16:creationId xmlns:a16="http://schemas.microsoft.com/office/drawing/2014/main" id="{DB3E8C21-56F3-43EB-BF88-4EEB72C3F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35D10A95-9140-4D91-8BAE-655D1782D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Date_DateCustomA" hidden="1">
            <a:extLst>
              <a:ext uri="{FF2B5EF4-FFF2-40B4-BE49-F238E27FC236}">
                <a16:creationId xmlns:a16="http://schemas.microsoft.com/office/drawing/2014/main" id="{3FA8083C-E59E-4629-A5C9-D40387255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267E1F-9146-4D51-A3EA-9E268FC35F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3" y="1946365"/>
            <a:ext cx="7329487" cy="2769325"/>
          </a:xfrm>
        </p:spPr>
        <p:txBody>
          <a:bodyPr/>
          <a:lstStyle>
            <a:lvl1pPr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Quotation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1E1ADCAE-53E0-4B32-A2CA-095078D0C6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5968" y="5020098"/>
            <a:ext cx="7332035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E8FF56-E9E6-4CE1-A183-9B907183A27A}"/>
              </a:ext>
            </a:extLst>
          </p:cNvPr>
          <p:cNvSpPr txBox="1"/>
          <p:nvPr userDrawn="1"/>
        </p:nvSpPr>
        <p:spPr bwMode="auto">
          <a:xfrm>
            <a:off x="805436" y="2250351"/>
            <a:ext cx="1671637" cy="283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2700" marR="0" indent="-25400" algn="l" defTabSz="457200" rtl="0" eaLnBrk="0" fontAlgn="base" latinLnBrk="0" hangingPunct="0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kumimoji="0" lang="en-GB" sz="19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“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A9AB153B-AFF1-4043-8D3F-263FEAF237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5D8EFE0-F00D-46BC-9E29-8C829868E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tx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BA90A93D-37F9-4C65-91AC-8C8D05B4C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A8D4E2C-4AD4-4902-9AA6-258C412AEED1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595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id="{65C857B0-BA7F-4231-B59A-526700FA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E9997-006D-492C-9877-F7617EDD2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5FC6988B-A4CB-4E12-A565-68D705C3A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2E10D1A-D613-41CE-B02A-846290684BA0}" type="datetime1">
              <a:rPr lang="en-GB" smtClean="0"/>
              <a:t>22/12/2020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D85EA1-D7DA-4042-AE58-E34BD5AC5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5" name="Date_DateCustomA">
            <a:extLst>
              <a:ext uri="{FF2B5EF4-FFF2-40B4-BE49-F238E27FC236}">
                <a16:creationId xmlns:a16="http://schemas.microsoft.com/office/drawing/2014/main" id="{235F65ED-2265-47AB-ACC6-E4B66C390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7FB7D42-25F0-4925-AB91-37097B4A81F1}" type="datetime1">
              <a:rPr lang="en-GB" smtClean="0"/>
              <a:t>22/12/2020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A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798512" y="452544"/>
            <a:ext cx="10588625" cy="1196721"/>
          </a:xfrm>
        </p:spPr>
        <p:txBody>
          <a:bodyPr tIns="0"/>
          <a:lstStyle>
            <a:lvl1pPr>
              <a:defRPr sz="3200" cap="all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da-DK" noProof="0"/>
              <a:t>Klik for at redigere titeltypografien i masteren</a:t>
            </a:r>
            <a:endParaRPr lang="en-GB" noProof="0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9270F80D-0DED-41DC-8003-ACA44099192B}" type="datetime1">
              <a:rPr lang="en-GB" smtClean="0"/>
              <a:t>22/12/2020</a:t>
            </a:fld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CD3D23-05BF-4B57-8284-15FF6D1217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5984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B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4" y="452544"/>
            <a:ext cx="4886324" cy="44329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7AAE5DB4-A422-4286-935C-1ABCA4CCEF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4" y="4971350"/>
            <a:ext cx="4886324" cy="365455"/>
          </a:xfrm>
        </p:spPr>
        <p:txBody>
          <a:bodyPr lIns="0" anchor="b" anchorCtr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Name, Department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862EE0-F879-436B-A5EA-70A7F83ABF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4" y="5334000"/>
            <a:ext cx="4886324" cy="424412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</a:defRPr>
            </a:lvl1pPr>
            <a:lvl2pPr marL="396000" indent="0">
              <a:buFontTx/>
              <a:buNone/>
              <a:defRPr sz="1600">
                <a:solidFill>
                  <a:schemeClr val="bg1"/>
                </a:solidFill>
              </a:defRPr>
            </a:lvl2pPr>
            <a:lvl3pPr marL="727200" indent="0"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FontTx/>
              <a:buNone/>
              <a:defRPr sz="1600">
                <a:solidFill>
                  <a:schemeClr val="bg1"/>
                </a:solidFill>
              </a:defRPr>
            </a:lvl4pPr>
            <a:lvl5pPr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xxx@ramboll.com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9855619-46E8-4B12-8D5A-DE3552021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9CA6E42C-D397-4857-89FC-8B948A95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5E849237-3873-4459-A547-67B1C8011873}" type="datetime1">
              <a:rPr lang="en-GB" smtClean="0"/>
              <a:t>22/12/2020</a:t>
            </a:fld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49BD8C4-6612-438B-81F5-53DD9DF90E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513" y="6159600"/>
            <a:ext cx="2826457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2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0DA34D-CD01-4059-B449-4DCD238F6A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40"/>
            <a:ext cx="12190413" cy="6857108"/>
          </a:xfrm>
          <a:prstGeom prst="rect">
            <a:avLst/>
          </a:prstGeom>
        </p:spPr>
      </p:pic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9270F80D-0DED-41DC-8003-ACA44099192B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690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05C9348-6845-4A4F-958A-4A052BC8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3" y="452543"/>
            <a:ext cx="7329487" cy="5255844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19783461-93EA-4162-AC89-71558EC415F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EE38BD6-B0DE-4974-8C0E-549D4DF8A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4F117C74-452F-4005-AE59-9EDC236F0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39E358D6-2C07-4588-BB20-50FD0000CCEB}" type="datetime1">
              <a:rPr lang="en-GB" smtClean="0"/>
              <a:t>22/12/2020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C666208A-F4F9-4299-9F9F-6881C4C08564}"/>
              </a:ext>
            </a:extLst>
          </p:cNvPr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4" y="452543"/>
            <a:ext cx="4886324" cy="5255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AE25691-DC33-4C04-AF2A-3DEFF887B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F99201D3-72C4-4206-8970-FC1ACB025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E6892AED-DD77-42C7-BB42-12F75B7E66E8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27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">
            <a:extLst>
              <a:ext uri="{FF2B5EF4-FFF2-40B4-BE49-F238E27FC236}">
                <a16:creationId xmlns:a16="http://schemas.microsoft.com/office/drawing/2014/main" id="{1C52AC6E-7F31-46F0-897C-8CA895D525E5}"/>
              </a:ext>
            </a:extLst>
          </p:cNvPr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2A0CAF9-565B-4643-8539-61D9B882A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D6618B-DF84-4E96-B2FD-7B59D5717C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8513" y="1633538"/>
            <a:ext cx="10588625" cy="4087812"/>
          </a:xfrm>
        </p:spPr>
        <p:txBody>
          <a:bodyPr/>
          <a:lstStyle>
            <a:lvl1pPr marL="361950" indent="-361950">
              <a:buFont typeface="+mj-lt"/>
              <a:buAutoNum type="arabicPeriod"/>
              <a:defRPr sz="1400" b="1" cap="all" baseline="0">
                <a:solidFill>
                  <a:schemeClr val="bg1"/>
                </a:solidFill>
              </a:defRPr>
            </a:lvl1pPr>
            <a:lvl2pPr marL="627063" indent="-265113">
              <a:defRPr sz="1400" b="1" cap="all" baseline="0">
                <a:solidFill>
                  <a:schemeClr val="bg1"/>
                </a:solidFill>
              </a:defRPr>
            </a:lvl2pPr>
            <a:lvl3pPr>
              <a:defRPr b="1" cap="all" baseline="0">
                <a:solidFill>
                  <a:schemeClr val="bg1"/>
                </a:solidFill>
              </a:defRPr>
            </a:lvl3pPr>
            <a:lvl4pPr>
              <a:defRPr b="1" cap="all" baseline="0">
                <a:solidFill>
                  <a:schemeClr val="bg1"/>
                </a:solidFill>
              </a:defRPr>
            </a:lvl4pPr>
            <a:lvl5pPr>
              <a:defRPr b="1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3EA8A-7243-49C8-8C39-DC7F2EDAB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0BFC8F03-4431-41CF-AF1F-ECDA54529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CD4A6F46-B6F7-4994-AAE4-379699F66888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20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DBAD0C-7FB6-4652-87AA-A678753B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512" y="1645033"/>
            <a:ext cx="105886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F0F6B-AA6E-4B16-90F1-26987BBE9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FDCD1E09-F97D-49B0-8DE9-0E701EFB5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B98ADA4-E8FA-45D8-A667-5B7FA1A67187}" type="datetime1">
              <a:rPr lang="en-GB" smtClean="0"/>
              <a:t>22/12/2020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8863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78155-5C9E-4D4A-AA75-125DF35A1CB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499224" y="1645032"/>
            <a:ext cx="4887913" cy="406335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842E0E-6D91-4141-882C-6C91050C6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C64885CE-5A72-464C-A675-4AEA666E3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51C8650-3279-4A76-90A4-98B51440301C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08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535335C1-5736-449E-B5A3-80EF8EFB92D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84838" y="1645032"/>
            <a:ext cx="5702300" cy="406335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85281A-363B-4F1C-8128-EA4AF5256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B0E6362C-AD60-4A3E-B1BD-8ACCD0B3D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B13202A9-DE11-408D-9B8A-7630BF567349}" type="datetime1">
              <a:rPr lang="en-GB" smtClean="0"/>
              <a:t>22/12/2020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11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98513" y="312840"/>
            <a:ext cx="10588625" cy="74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Presentation title</a:t>
            </a:r>
            <a:br>
              <a:rPr lang="en-GB" noProof="0" dirty="0"/>
            </a:br>
            <a:r>
              <a:rPr lang="en-GB" noProof="0" dirty="0"/>
              <a:t>(in cyan)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7200" y="6282000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b="0" baseline="0"/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8512" y="1648207"/>
            <a:ext cx="10588625" cy="406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4 No bullet text 18</a:t>
            </a:r>
          </a:p>
          <a:p>
            <a:pPr lvl="4"/>
            <a:r>
              <a:rPr lang="en-GB" noProof="0" dirty="0"/>
              <a:t>5 </a:t>
            </a:r>
            <a:r>
              <a:rPr lang="en-GB" noProof="0" dirty="0" err="1"/>
              <a:t>Megaheader</a:t>
            </a:r>
            <a:r>
              <a:rPr lang="en-GB" noProof="0" dirty="0"/>
              <a:t> caps 48</a:t>
            </a:r>
          </a:p>
          <a:p>
            <a:pPr lvl="5"/>
            <a:r>
              <a:rPr lang="en-GB" noProof="0" dirty="0"/>
              <a:t>6 Header caps 18</a:t>
            </a:r>
          </a:p>
          <a:p>
            <a:pPr lvl="6"/>
            <a:r>
              <a:rPr lang="en-GB" noProof="0" dirty="0"/>
              <a:t>7 Text 18</a:t>
            </a:r>
          </a:p>
          <a:p>
            <a:pPr lvl="7"/>
            <a:r>
              <a:rPr lang="en-GB" noProof="0" dirty="0"/>
              <a:t>8 Number 16</a:t>
            </a:r>
          </a:p>
          <a:p>
            <a:pPr lvl="8"/>
            <a:r>
              <a:rPr lang="en-GB" noProof="0" dirty="0"/>
              <a:t>9 Letter 16</a:t>
            </a:r>
          </a:p>
          <a:p>
            <a:pPr lvl="8"/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E4955-7821-481C-9AF7-C7D937675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062" y="6281956"/>
            <a:ext cx="6515101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0" name="Date_DateCustomA">
            <a:extLst>
              <a:ext uri="{FF2B5EF4-FFF2-40B4-BE49-F238E27FC236}">
                <a16:creationId xmlns:a16="http://schemas.microsoft.com/office/drawing/2014/main" id="{ADC3E656-DC3F-4718-B1B2-E5B4B6661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E8A079D-0F01-4087-8466-404AA9697848}" type="datetime1">
              <a:rPr lang="da-DK" smtClean="0"/>
              <a:t>22-12-2020</a:t>
            </a:fld>
            <a:endParaRPr lang="da-DK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135459E-96A0-4D48-B1D9-A034EE07E024}"/>
              </a:ext>
            </a:extLst>
          </p:cNvPr>
          <p:cNvGrpSpPr/>
          <p:nvPr userDrawn="1"/>
        </p:nvGrpSpPr>
        <p:grpSpPr>
          <a:xfrm>
            <a:off x="-1972094" y="522206"/>
            <a:ext cx="1796791" cy="2907588"/>
            <a:chOff x="-1899137" y="-1"/>
            <a:chExt cx="1796791" cy="290758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DF113FF-8BE3-4207-A5C6-F4579EED1B78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359A05F-1860-4448-A740-55E89B6688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8399B32-2EE3-49AE-80A0-6797B01E89E6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6A251040-79B2-4E75-B580-29B9D6CC1B9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25B3411-6214-4AE2-A1EF-BEE63EC00B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2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038C835D-7A3F-4157-850A-1556A9D8479F}"/>
              </a:ext>
            </a:extLst>
          </p:cNvPr>
          <p:cNvPicPr>
            <a:picLocks noChangeAspect="1"/>
          </p:cNvPicPr>
          <p:nvPr userDrawn="1"/>
        </p:nvPicPr>
        <p:blipFill>
          <a:blip r:embed="rId43"/>
          <a:stretch>
            <a:fillRect/>
          </a:stretch>
        </p:blipFill>
        <p:spPr>
          <a:xfrm>
            <a:off x="798513" y="6159600"/>
            <a:ext cx="2826458" cy="2556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515BF35-693E-4749-821E-5148CED147C8}"/>
              </a:ext>
            </a:extLst>
          </p:cNvPr>
          <p:cNvSpPr/>
          <p:nvPr userDrawn="1"/>
        </p:nvSpPr>
        <p:spPr>
          <a:xfrm>
            <a:off x="2051824" y="6142932"/>
            <a:ext cx="1573147" cy="2722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34" r:id="rId2"/>
    <p:sldLayoutId id="2147483797" r:id="rId3"/>
    <p:sldLayoutId id="2147483748" r:id="rId4"/>
    <p:sldLayoutId id="2147483788" r:id="rId5"/>
    <p:sldLayoutId id="2147483798" r:id="rId6"/>
    <p:sldLayoutId id="2147483737" r:id="rId7"/>
    <p:sldLayoutId id="2147483791" r:id="rId8"/>
    <p:sldLayoutId id="2147483770" r:id="rId9"/>
    <p:sldLayoutId id="2147483792" r:id="rId10"/>
    <p:sldLayoutId id="2147483793" r:id="rId11"/>
    <p:sldLayoutId id="2147483771" r:id="rId12"/>
    <p:sldLayoutId id="2147483795" r:id="rId13"/>
    <p:sldLayoutId id="2147483794" r:id="rId14"/>
    <p:sldLayoutId id="2147483768" r:id="rId15"/>
    <p:sldLayoutId id="2147483773" r:id="rId16"/>
    <p:sldLayoutId id="2147483769" r:id="rId17"/>
    <p:sldLayoutId id="2147483772" r:id="rId18"/>
    <p:sldLayoutId id="2147483774" r:id="rId19"/>
    <p:sldLayoutId id="2147483775" r:id="rId20"/>
    <p:sldLayoutId id="2147483776" r:id="rId21"/>
    <p:sldLayoutId id="2147483796" r:id="rId22"/>
    <p:sldLayoutId id="2147483777" r:id="rId23"/>
    <p:sldLayoutId id="2147483783" r:id="rId24"/>
    <p:sldLayoutId id="2147483782" r:id="rId25"/>
    <p:sldLayoutId id="2147483781" r:id="rId26"/>
    <p:sldLayoutId id="2147483780" r:id="rId27"/>
    <p:sldLayoutId id="2147483779" r:id="rId28"/>
    <p:sldLayoutId id="2147483784" r:id="rId29"/>
    <p:sldLayoutId id="2147483778" r:id="rId30"/>
    <p:sldLayoutId id="2147483785" r:id="rId31"/>
    <p:sldLayoutId id="2147483749" r:id="rId32"/>
    <p:sldLayoutId id="2147483746" r:id="rId33"/>
    <p:sldLayoutId id="2147483787" r:id="rId34"/>
    <p:sldLayoutId id="2147483738" r:id="rId35"/>
    <p:sldLayoutId id="2147483747" r:id="rId36"/>
    <p:sldLayoutId id="2147483799" r:id="rId37"/>
    <p:sldLayoutId id="2147483790" r:id="rId38"/>
    <p:sldLayoutId id="2147483767" r:id="rId39"/>
  </p:sldLayoutIdLst>
  <p:hf sldNum="0" hdr="0" ftr="0" dt="0"/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2400" b="1" kern="1200" cap="all" spc="-50" baseline="0">
          <a:solidFill>
            <a:schemeClr val="tx2"/>
          </a:solidFill>
          <a:latin typeface="Verdana"/>
          <a:ea typeface="Verdana" pitchFamily="34" charset="0"/>
          <a:cs typeface="Verdana" pitchFamily="34" charset="0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5pPr>
      <a:lvl6pPr marL="457189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6pPr>
      <a:lvl7pPr marL="914377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7pPr>
      <a:lvl8pPr marL="1371566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8pPr>
      <a:lvl9pPr marL="1828754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9pPr>
    </p:titleStyle>
    <p:bodyStyle>
      <a:lvl1pPr marL="252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kern="1200" spc="-50" baseline="0">
          <a:solidFill>
            <a:schemeClr val="tx1"/>
          </a:solidFill>
          <a:latin typeface="Verdana"/>
          <a:ea typeface="Verdana" pitchFamily="34" charset="0"/>
          <a:cs typeface="Verdana" pitchFamily="34" charset="0"/>
        </a:defRPr>
      </a:lvl1pPr>
      <a:lvl2pPr marL="648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6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2pPr>
      <a:lvl3pPr marL="9792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3pPr>
      <a:lvl4pPr marL="0" indent="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18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4pPr>
      <a:lvl5pPr marL="0" indent="0" algn="l" defTabSz="457189" rtl="0" eaLnBrk="1" fontAlgn="base" hangingPunct="1">
        <a:lnSpc>
          <a:spcPct val="8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4800" b="1" kern="1200" cap="all" spc="-100" baseline="0">
          <a:solidFill>
            <a:schemeClr val="tx1"/>
          </a:solidFill>
          <a:latin typeface="Verdana"/>
          <a:ea typeface="Verdana" pitchFamily="34" charset="0"/>
          <a:cs typeface="+mn-cs"/>
        </a:defRPr>
      </a:lvl5pPr>
      <a:lvl6pPr marL="0" indent="0" algn="l" defTabSz="457189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​"/>
        <a:defRPr sz="1800" b="1" kern="1200" cap="all" spc="-50" baseline="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457189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800" i="0" kern="1200" spc="-50">
          <a:solidFill>
            <a:schemeClr val="bg2"/>
          </a:solidFill>
          <a:latin typeface="+mn-lt"/>
          <a:ea typeface="+mn-ea"/>
          <a:cs typeface="+mn-cs"/>
        </a:defRPr>
      </a:lvl7pPr>
      <a:lvl8pPr marL="648000" indent="-252000" algn="l" defTabSz="457189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rabi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8pPr>
      <a:lvl9pPr marL="648000" indent="-252000" algn="l" defTabSz="457189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lphaU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659" userDrawn="1">
          <p15:clr>
            <a:srgbClr val="F26B43"/>
          </p15:clr>
        </p15:guide>
        <p15:guide id="2" pos="7173" userDrawn="1">
          <p15:clr>
            <a:srgbClr val="F26B43"/>
          </p15:clr>
        </p15:guide>
        <p15:guide id="3" orient="horz" pos="1036" userDrawn="1">
          <p15:clr>
            <a:srgbClr val="F26B43"/>
          </p15:clr>
        </p15:guide>
        <p15:guide id="4" orient="horz" pos="3595" userDrawn="1">
          <p15:clr>
            <a:srgbClr val="F26B43"/>
          </p15:clr>
        </p15:guide>
        <p15:guide id="5" pos="6146" userDrawn="1">
          <p15:clr>
            <a:srgbClr val="F26B43"/>
          </p15:clr>
        </p15:guide>
        <p15:guide id="6" pos="5633" userDrawn="1">
          <p15:clr>
            <a:srgbClr val="F26B43"/>
          </p15:clr>
        </p15:guide>
        <p15:guide id="7" pos="5120" userDrawn="1">
          <p15:clr>
            <a:srgbClr val="F26B43"/>
          </p15:clr>
        </p15:guide>
        <p15:guide id="8" pos="4607" userDrawn="1">
          <p15:clr>
            <a:srgbClr val="F26B43"/>
          </p15:clr>
        </p15:guide>
        <p15:guide id="9" pos="4094" userDrawn="1">
          <p15:clr>
            <a:srgbClr val="F26B43"/>
          </p15:clr>
        </p15:guide>
        <p15:guide id="10" pos="3581" userDrawn="1">
          <p15:clr>
            <a:srgbClr val="F26B43"/>
          </p15:clr>
        </p15:guide>
        <p15:guide id="11" pos="3068" userDrawn="1">
          <p15:clr>
            <a:srgbClr val="F26B43"/>
          </p15:clr>
        </p15:guide>
        <p15:guide id="12" pos="2555" userDrawn="1">
          <p15:clr>
            <a:srgbClr val="F26B43"/>
          </p15:clr>
        </p15:guide>
        <p15:guide id="13" pos="2042" userDrawn="1">
          <p15:clr>
            <a:srgbClr val="F26B43"/>
          </p15:clr>
        </p15:guide>
        <p15:guide id="14" pos="1529" userDrawn="1">
          <p15:clr>
            <a:srgbClr val="F26B43"/>
          </p15:clr>
        </p15:guide>
        <p15:guide id="15" pos="1016" userDrawn="1">
          <p15:clr>
            <a:srgbClr val="F26B43"/>
          </p15:clr>
        </p15:guide>
        <p15:guide id="16" pos="5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34471F-017B-4586-80FF-891EB9855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 VANDFORSYNING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75EB40-E8A0-4959-B3C8-379D656A9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400" dirty="0"/>
              <a:t>Oppumpet vandmængde (34):	1.850.000	m3/år</a:t>
            </a:r>
          </a:p>
          <a:p>
            <a:r>
              <a:rPr lang="da-DK" sz="1400" dirty="0"/>
              <a:t>Debiteret vandmængde (31):		1.750.000	m3/år</a:t>
            </a:r>
          </a:p>
          <a:p>
            <a:r>
              <a:rPr lang="da-DK" sz="1400" dirty="0"/>
              <a:t>Vandtab (36):				6	%</a:t>
            </a:r>
          </a:p>
          <a:p>
            <a:r>
              <a:rPr lang="da-DK" sz="1400" dirty="0"/>
              <a:t>Ledningsnet (36):				315	km</a:t>
            </a:r>
          </a:p>
          <a:p>
            <a:pPr lvl="1"/>
            <a:r>
              <a:rPr lang="da-DK" sz="1200" dirty="0"/>
              <a:t>Ledningsnet landzone (21):	186	km</a:t>
            </a:r>
          </a:p>
          <a:p>
            <a:pPr lvl="1"/>
            <a:r>
              <a:rPr lang="da-DK" sz="1200" dirty="0"/>
              <a:t>Ledningsnet byzone (22):	130	km</a:t>
            </a:r>
          </a:p>
          <a:p>
            <a:r>
              <a:rPr lang="da-DK" sz="1400" dirty="0"/>
              <a:t>Vandværk:</a:t>
            </a:r>
          </a:p>
          <a:p>
            <a:pPr lvl="1"/>
            <a:r>
              <a:rPr lang="da-DK" sz="1200" dirty="0"/>
              <a:t>Vandværk Nord	1.200.000	m3/år</a:t>
            </a:r>
          </a:p>
          <a:p>
            <a:pPr lvl="1"/>
            <a:r>
              <a:rPr lang="da-DK" sz="1200" dirty="0"/>
              <a:t>Vandværk Syd	900.000	m3/år</a:t>
            </a:r>
          </a:p>
          <a:p>
            <a:r>
              <a:rPr lang="da-DK" sz="1400" dirty="0"/>
              <a:t>Boringer</a:t>
            </a:r>
          </a:p>
          <a:p>
            <a:pPr lvl="1"/>
            <a:r>
              <a:rPr lang="da-DK" sz="1200" dirty="0"/>
              <a:t>Vandværk Nord	6	stk.</a:t>
            </a:r>
          </a:p>
          <a:p>
            <a:pPr lvl="1"/>
            <a:r>
              <a:rPr lang="da-DK" sz="1200" dirty="0"/>
              <a:t>Vandværk Syd	5	stk.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77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34471F-017B-4586-80FF-891EB9855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 </a:t>
            </a:r>
            <a:r>
              <a:rPr lang="en-GB"/>
              <a:t>SPILDEVANDsforsyning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75EB40-E8A0-4959-B3C8-379D656A9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400" dirty="0"/>
              <a:t>Debiteret vandmængde i opland (24):	2.200.000	m3/år</a:t>
            </a:r>
          </a:p>
          <a:p>
            <a:r>
              <a:rPr lang="da-DK" sz="1400" dirty="0"/>
              <a:t>Ledningsnet (7):	688	km</a:t>
            </a:r>
          </a:p>
          <a:p>
            <a:pPr lvl="1"/>
            <a:r>
              <a:rPr lang="da-DK" sz="1200" dirty="0"/>
              <a:t>Ledningsnet landzone (skøn):	410	km</a:t>
            </a:r>
          </a:p>
          <a:p>
            <a:pPr lvl="1"/>
            <a:r>
              <a:rPr lang="da-DK" sz="1200" dirty="0"/>
              <a:t>Ledningsnet byzone (skøn):	280	km</a:t>
            </a:r>
          </a:p>
          <a:p>
            <a:r>
              <a:rPr lang="da-DK" sz="1400" dirty="0"/>
              <a:t>Rensningsanlæg:</a:t>
            </a:r>
          </a:p>
          <a:p>
            <a:pPr lvl="1"/>
            <a:r>
              <a:rPr lang="da-DK" sz="1200" dirty="0"/>
              <a:t>Centralanlæg </a:t>
            </a:r>
          </a:p>
          <a:p>
            <a:pPr lvl="1"/>
            <a:r>
              <a:rPr lang="da-DK" sz="1200" dirty="0"/>
              <a:t>Indløbsmængde (34)	5.350.000	m3/år</a:t>
            </a:r>
          </a:p>
          <a:p>
            <a:pPr lvl="1"/>
            <a:r>
              <a:rPr lang="da-DK" sz="1200" dirty="0"/>
              <a:t>Udløbsmængde (36)	5.400.000	m3/år</a:t>
            </a:r>
          </a:p>
          <a:p>
            <a:pPr lvl="1"/>
            <a:r>
              <a:rPr lang="da-DK" sz="1200" dirty="0"/>
              <a:t>Vandkvalitet Kvælstof (29)	3,11</a:t>
            </a:r>
          </a:p>
          <a:p>
            <a:pPr lvl="1"/>
            <a:r>
              <a:rPr lang="da-DK" sz="1200" dirty="0"/>
              <a:t>Vandkvalitet Fosfor (30)	0,29</a:t>
            </a:r>
          </a:p>
          <a:p>
            <a:pPr lvl="1"/>
            <a:r>
              <a:rPr lang="da-DK" sz="1200" dirty="0"/>
              <a:t>Vandkvalitet BI5 (31)	3,17</a:t>
            </a:r>
          </a:p>
          <a:p>
            <a:r>
              <a:rPr lang="da-DK" sz="1400" dirty="0"/>
              <a:t>Overløb (32)						7.000	m3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9791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Blank">
  <a:themeElements>
    <a:clrScheme name="Ramboll">
      <a:dk1>
        <a:srgbClr val="333333"/>
      </a:dk1>
      <a:lt1>
        <a:srgbClr val="FFFFFF"/>
      </a:lt1>
      <a:dk2>
        <a:srgbClr val="009DF0"/>
      </a:dk2>
      <a:lt2>
        <a:srgbClr val="797766"/>
      </a:lt2>
      <a:accent1>
        <a:srgbClr val="ADDDFF"/>
      </a:accent1>
      <a:accent2>
        <a:srgbClr val="3AA551"/>
      </a:accent2>
      <a:accent3>
        <a:srgbClr val="A8D100"/>
      </a:accent3>
      <a:accent4>
        <a:srgbClr val="C40079"/>
      </a:accent4>
      <a:accent5>
        <a:srgbClr val="C63418"/>
      </a:accent5>
      <a:accent6>
        <a:srgbClr val="D0CFC9"/>
      </a:accent6>
      <a:hlink>
        <a:srgbClr val="009DF0"/>
      </a:hlink>
      <a:folHlink>
        <a:srgbClr val="ADDDF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R="0" algn="l" defTabSz="457200" rtl="0" eaLnBrk="0" fontAlgn="base" latinLnBrk="0" hangingPunct="0">
          <a:spcBef>
            <a:spcPct val="0"/>
          </a:spcBef>
          <a:buClrTx/>
          <a:buSzTx/>
          <a:tabLst/>
          <a:defRPr kumimoji="0" sz="1800" b="0" i="0" u="none" strike="noStrike" kern="120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Verdana"/>
            <a:ea typeface="Verdana" pitchFamily="34" charset="0"/>
            <a:cs typeface="Verdana" pitchFamily="34" charset="0"/>
          </a:defRPr>
        </a:defPPr>
      </a:lstStyle>
    </a:tx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  <a:extLst>
    <a:ext uri="{05A4C25C-085E-4340-85A3-A5531E510DB2}">
      <thm15:themeFamily xmlns:thm15="http://schemas.microsoft.com/office/thememl/2012/main" name="Blank.potx" id="{CC34BEB4-56BE-4C35-B3C1-ED2770E08490}" vid="{5E58AF69-3E00-4BE6-9424-5697BE04CE91}"/>
    </a:ext>
  </a:extLst>
</a:theme>
</file>

<file path=ppt/theme/theme2.xml><?xml version="1.0" encoding="utf-8"?>
<a:theme xmlns:a="http://schemas.openxmlformats.org/drawingml/2006/main" name="Office Theme">
  <a:themeElements>
    <a:clrScheme name="Ramboll">
      <a:dk1>
        <a:sysClr val="windowText" lastClr="000000"/>
      </a:dk1>
      <a:lt1>
        <a:sysClr val="window" lastClr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BF36"/>
      </a:accent3>
      <a:accent4>
        <a:srgbClr val="C40079"/>
      </a:accent4>
      <a:accent5>
        <a:srgbClr val="C63418"/>
      </a:accent5>
      <a:accent6>
        <a:srgbClr val="D0CFC5"/>
      </a:accent6>
      <a:hlink>
        <a:srgbClr val="0000FF"/>
      </a:hlink>
      <a:folHlink>
        <a:srgbClr val="800080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</a:theme>
</file>

<file path=ppt/theme/theme3.xml><?xml version="1.0" encoding="utf-8"?>
<a:theme xmlns:a="http://schemas.openxmlformats.org/drawingml/2006/main" name="Office Theme">
  <a:themeElements>
    <a:clrScheme name="Ramboll">
      <a:dk1>
        <a:sysClr val="windowText" lastClr="000000"/>
      </a:dk1>
      <a:lt1>
        <a:sysClr val="window" lastClr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BF36"/>
      </a:accent3>
      <a:accent4>
        <a:srgbClr val="C40079"/>
      </a:accent4>
      <a:accent5>
        <a:srgbClr val="C63418"/>
      </a:accent5>
      <a:accent6>
        <a:srgbClr val="D0CFC5"/>
      </a:accent6>
      <a:hlink>
        <a:srgbClr val="0000FF"/>
      </a:hlink>
      <a:folHlink>
        <a:srgbClr val="800080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4ABBF43-1DE5-401E-9E72-69994FE7A2B3}">
  <we:reference id="wa104380278" version="1.0.0.6" store="en-US" storeType="OMEX"/>
  <we:alternateReferences>
    <we:reference id="WA104380278" version="1.0.0.6" store="WA104380278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174</TotalTime>
  <Words>196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Verdana</vt:lpstr>
      <vt:lpstr>Blank</vt:lpstr>
      <vt:lpstr>STANDARD VANDFORSYNING</vt:lpstr>
      <vt:lpstr>STANDARD SPILDEVANDsforsyning</vt:lpstr>
    </vt:vector>
  </TitlesOfParts>
  <Company>Ramboll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Finn Søholt Thomsen</dc:creator>
  <cp:lastModifiedBy>Mette Ryom Nielsen</cp:lastModifiedBy>
  <cp:revision>14</cp:revision>
  <dcterms:created xsi:type="dcterms:W3CDTF">2020-12-10T14:10:58Z</dcterms:created>
  <dcterms:modified xsi:type="dcterms:W3CDTF">2020-12-22T17:36:09Z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  <property fmtid="{D5CDD505-2E9C-101B-9397-08002B2CF9AE}" pid="4" name="TemplafyTimeStamp">
    <vt:lpwstr>2018-10-03T09:50:09.1611095Z</vt:lpwstr>
  </property>
</Properties>
</file>